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CCBD1DB-ED14-454F-8658-620D6D9F92BF}" v="3" dt="2022-06-06T15:14:16.04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Stijl, licht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7E9639D4-E3E2-4D34-9284-5A2195B3D0D7}" styleName="Stijl, lich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B301B821-A1FF-4177-AEE7-76D212191A09}" styleName="Stijl, gemiddeld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22838BEF-8BB2-4498-84A7-C5851F593DF1}" styleName="Stijl, gemiddeld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69CF1AB2-1976-4502-BF36-3FF5EA218861}" styleName="Stijl, gemiddeld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125E5076-3810-47DD-B79F-674D7AD40C01}" styleName="Stijl, donker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3C2FFA5D-87B4-456A-9821-1D502468CF0F}" styleName="Stijl, thema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95" d="100"/>
          <a:sy n="95" d="100"/>
        </p:scale>
        <p:origin x="134" y="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d Schouten" userId="5b43df66-9d53-404b-ba0c-21e595a17d39" providerId="ADAL" clId="{9CCBD1DB-ED14-454F-8658-620D6D9F92BF}"/>
    <pc:docChg chg="modSld">
      <pc:chgData name="Ed Schouten" userId="5b43df66-9d53-404b-ba0c-21e595a17d39" providerId="ADAL" clId="{9CCBD1DB-ED14-454F-8658-620D6D9F92BF}" dt="2022-06-06T15:14:16.043" v="2" actId="1076"/>
      <pc:docMkLst>
        <pc:docMk/>
      </pc:docMkLst>
      <pc:sldChg chg="addSp delSp modSp">
        <pc:chgData name="Ed Schouten" userId="5b43df66-9d53-404b-ba0c-21e595a17d39" providerId="ADAL" clId="{9CCBD1DB-ED14-454F-8658-620D6D9F92BF}" dt="2022-06-06T15:14:16.043" v="2" actId="1076"/>
        <pc:sldMkLst>
          <pc:docMk/>
          <pc:sldMk cId="4005532852" sldId="256"/>
        </pc:sldMkLst>
        <pc:picChg chg="add mod">
          <ac:chgData name="Ed Schouten" userId="5b43df66-9d53-404b-ba0c-21e595a17d39" providerId="ADAL" clId="{9CCBD1DB-ED14-454F-8658-620D6D9F92BF}" dt="2022-06-06T15:14:16.043" v="2" actId="1076"/>
          <ac:picMkLst>
            <pc:docMk/>
            <pc:sldMk cId="4005532852" sldId="256"/>
            <ac:picMk id="18" creationId="{D71F1339-AC51-8D66-7FD1-588784D1304B}"/>
          </ac:picMkLst>
        </pc:picChg>
        <pc:picChg chg="del">
          <ac:chgData name="Ed Schouten" userId="5b43df66-9d53-404b-ba0c-21e595a17d39" providerId="ADAL" clId="{9CCBD1DB-ED14-454F-8658-620D6D9F92BF}" dt="2022-03-17T14:27:17.756" v="0" actId="478"/>
          <ac:picMkLst>
            <pc:docMk/>
            <pc:sldMk cId="4005532852" sldId="256"/>
            <ac:picMk id="1026" creationId="{A8774E58-1292-4145-A904-4AA6FAE8F608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5099E77-B243-4462-87C0-C5E6F8A7300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7FD3D382-0B1C-40D9-88BA-58716CA7C44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D3BAB43B-04B4-4838-8165-96CD9C3F83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DEBAE-8D93-48F1-8D82-DE4289C4914A}" type="datetimeFigureOut">
              <a:rPr lang="nl-NL" smtClean="0"/>
              <a:t>6-6-2022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0F7BEB1A-E7FC-4FF6-ABDF-5F67E5AA71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625ED90A-F713-437E-81D0-C5CDD8506D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67E12-1E57-4BFD-8043-6AB4F23FC0C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681623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50D9050-20D6-42BD-BA0D-CD9334D413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672CEDD8-15B4-4AAA-A86F-AD1C29E7F84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47B9014D-4A4E-41A9-90B6-3422B15E61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DEBAE-8D93-48F1-8D82-DE4289C4914A}" type="datetimeFigureOut">
              <a:rPr lang="nl-NL" smtClean="0"/>
              <a:t>6-6-2022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20AC5CB0-3867-432F-8EF9-DD17201B17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7772DEEA-EC2B-4A0F-AE23-88AE9EA3F2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67E12-1E57-4BFD-8043-6AB4F23FC0C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308381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C29D24C2-4686-44D6-B756-33EDB6B0D6D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783A1086-9DE0-48ED-9A01-EAF4AB1C0F9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E6800025-DA31-47BF-AE7A-46FD76BDCE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DEBAE-8D93-48F1-8D82-DE4289C4914A}" type="datetimeFigureOut">
              <a:rPr lang="nl-NL" smtClean="0"/>
              <a:t>6-6-2022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65132752-3709-4DB9-BE98-028BE3B991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6756B938-A254-493B-8BC6-66980B8DE9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67E12-1E57-4BFD-8043-6AB4F23FC0C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03294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5ED7E9C-4F41-4FD6-8E61-248C1A4878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1025AF8-025B-475F-BBE4-1AE430689E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A14C071C-F01B-46A0-BF5B-3B1537787D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DEBAE-8D93-48F1-8D82-DE4289C4914A}" type="datetimeFigureOut">
              <a:rPr lang="nl-NL" smtClean="0"/>
              <a:t>6-6-2022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31C5FDC7-9923-4CD8-B4A1-F3D5A7D21B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3C3169FE-FF42-4877-849C-A38D0531E6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67E12-1E57-4BFD-8043-6AB4F23FC0C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333555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1436A14-70E6-4058-8D31-3ED0017CFF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39C91211-C1D3-46F2-92F0-0F1BE5EF1E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50C660CF-45EC-48D8-BFC3-9FBAC3BDC8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DEBAE-8D93-48F1-8D82-DE4289C4914A}" type="datetimeFigureOut">
              <a:rPr lang="nl-NL" smtClean="0"/>
              <a:t>6-6-2022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084BC408-359A-4F93-B818-3625193BB6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B50F1C1C-BE2B-411F-B848-3468B2C98B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67E12-1E57-4BFD-8043-6AB4F23FC0C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581354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72D2C6E-9319-45AE-9ACD-DE8C8C7BD0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4BCA50D-B534-4185-8ADB-2952CF5C521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0BB71228-66B5-4D2A-AB44-194FC6506B9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370D97EA-918E-44B5-BA29-83AF7120EC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DEBAE-8D93-48F1-8D82-DE4289C4914A}" type="datetimeFigureOut">
              <a:rPr lang="nl-NL" smtClean="0"/>
              <a:t>6-6-2022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5678BB5D-ADB0-4E1A-8731-684BF0AAFB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B66F1BF7-1677-4C6E-80C1-3A74EF5074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67E12-1E57-4BFD-8043-6AB4F23FC0C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642461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5F4AE63-4180-4150-ACB1-ABC3445B6C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C1C9A620-3958-4AE1-9CC5-1AD6FD73E94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584BBCCD-8D4A-4473-B45F-B1B2C34561B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C95B29CF-56EF-465A-BE42-D3E5AB9BBED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943E55C1-A7A3-4183-8E31-4F2F38DE6B2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85AC7D75-AA2C-4F17-81B3-7AA903F867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DEBAE-8D93-48F1-8D82-DE4289C4914A}" type="datetimeFigureOut">
              <a:rPr lang="nl-NL" smtClean="0"/>
              <a:t>6-6-2022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D11DD26B-BE7A-418C-BBCC-673C610B95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461C9521-957E-4725-868F-9EA78D57D4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67E12-1E57-4BFD-8043-6AB4F23FC0C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446902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AFC0968-A1F7-4313-9DA3-B3270F3654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BF3B068C-591B-4298-9B5C-C36AC3F865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DEBAE-8D93-48F1-8D82-DE4289C4914A}" type="datetimeFigureOut">
              <a:rPr lang="nl-NL" smtClean="0"/>
              <a:t>6-6-2022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B96D9FE1-5C9E-4DB6-98C1-AA95860C61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E3E827A1-5E94-4D23-A709-0610A554C6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67E12-1E57-4BFD-8043-6AB4F23FC0C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249284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35712BE7-4DB5-4A8B-B020-3D0FE15168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DEBAE-8D93-48F1-8D82-DE4289C4914A}" type="datetimeFigureOut">
              <a:rPr lang="nl-NL" smtClean="0"/>
              <a:t>6-6-2022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DA754D6B-0A9F-417E-A59C-A34B708715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C6A381B3-2DE5-4010-964F-E54F98B6F3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67E12-1E57-4BFD-8043-6AB4F23FC0C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650922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4AF8A3B-C137-4330-9D84-1A20869C13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193481B-35C8-4571-ACCE-F71718962F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0481A436-C62F-4951-9935-FE23CFCD388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B86DF4E8-65E5-452E-8951-115FD03D37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DEBAE-8D93-48F1-8D82-DE4289C4914A}" type="datetimeFigureOut">
              <a:rPr lang="nl-NL" smtClean="0"/>
              <a:t>6-6-2022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D27A5EBB-E707-4665-8BED-5145A39DFB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47F60E83-906E-4515-841A-7B147EA862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67E12-1E57-4BFD-8043-6AB4F23FC0C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077625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29CCE31-F2F1-45C0-8743-3A664B8AFE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E529CC4F-5F63-4627-A321-7EA657C2F0E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EBB65A7A-40CB-49CF-8445-2FDA9AD655F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C8204717-D929-476E-A0C2-9027C2A360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DEBAE-8D93-48F1-8D82-DE4289C4914A}" type="datetimeFigureOut">
              <a:rPr lang="nl-NL" smtClean="0"/>
              <a:t>6-6-2022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A3F6AF9E-2324-4A35-ADAC-A3995D36D8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0ABFEBC1-59E9-4C81-BC9F-18B5729BCD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67E12-1E57-4BFD-8043-6AB4F23FC0C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01219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697FDDCF-0953-4DB9-A9A3-DC58E65E75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D990A699-FCFC-4433-ACA3-0D621D7090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D217A93A-8744-421A-89A8-D64F26EE0D6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4DEBAE-8D93-48F1-8D82-DE4289C4914A}" type="datetimeFigureOut">
              <a:rPr lang="nl-NL" smtClean="0"/>
              <a:t>6-6-2022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F8485539-03BE-4311-A978-DEC4746D3CE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C52F3FA6-910B-4F48-A3C6-67D85509B4A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467E12-1E57-4BFD-8043-6AB4F23FC0C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073364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kstvak 6">
            <a:extLst>
              <a:ext uri="{FF2B5EF4-FFF2-40B4-BE49-F238E27FC236}">
                <a16:creationId xmlns:a16="http://schemas.microsoft.com/office/drawing/2014/main" id="{280FFFC4-9104-4420-B1F4-22BBCA43C29A}"/>
              </a:ext>
            </a:extLst>
          </p:cNvPr>
          <p:cNvSpPr txBox="1"/>
          <p:nvPr/>
        </p:nvSpPr>
        <p:spPr>
          <a:xfrm>
            <a:off x="482081" y="1207210"/>
            <a:ext cx="3715794" cy="252000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normAutofit/>
          </a:bodyPr>
          <a:lstStyle/>
          <a:p>
            <a:r>
              <a:rPr lang="nl-NL" sz="1600" b="1" dirty="0"/>
              <a:t>Doel</a:t>
            </a:r>
          </a:p>
          <a:p>
            <a:endParaRPr lang="nl-NL" sz="1000" dirty="0"/>
          </a:p>
          <a:p>
            <a:r>
              <a:rPr lang="nl-NL" sz="1000" dirty="0"/>
              <a:t>Initieel doel (projectplan): </a:t>
            </a:r>
          </a:p>
          <a:p>
            <a:endParaRPr lang="nl-NL" sz="1000" dirty="0"/>
          </a:p>
          <a:p>
            <a:r>
              <a:rPr lang="nl-NL" sz="1000" dirty="0"/>
              <a:t>Is het doel tussentijds bijgesteld? + reden</a:t>
            </a:r>
          </a:p>
          <a:p>
            <a:endParaRPr lang="nl-NL" sz="1000" dirty="0"/>
          </a:p>
          <a:p>
            <a:r>
              <a:rPr lang="nl-NL" sz="1000" dirty="0"/>
              <a:t>Wanneer kan de doelstelling gemeten worden? Wie gaat dat doen? Hoe?</a:t>
            </a:r>
          </a:p>
          <a:p>
            <a:endParaRPr lang="nl-NL" sz="1000" dirty="0"/>
          </a:p>
          <a:p>
            <a:endParaRPr lang="nl-NL" sz="1000" dirty="0"/>
          </a:p>
          <a:p>
            <a:endParaRPr lang="nl-NL" sz="1000" dirty="0"/>
          </a:p>
          <a:p>
            <a:endParaRPr lang="nl-NL" sz="1000" dirty="0"/>
          </a:p>
          <a:p>
            <a:endParaRPr lang="nl-NL" sz="1000" dirty="0"/>
          </a:p>
          <a:p>
            <a:endParaRPr lang="nl-NL" sz="1000" dirty="0"/>
          </a:p>
        </p:txBody>
      </p:sp>
      <p:sp>
        <p:nvSpPr>
          <p:cNvPr id="9" name="Tekstvak 8">
            <a:extLst>
              <a:ext uri="{FF2B5EF4-FFF2-40B4-BE49-F238E27FC236}">
                <a16:creationId xmlns:a16="http://schemas.microsoft.com/office/drawing/2014/main" id="{71179D17-0BAB-4535-8016-0BF1A839A68A}"/>
              </a:ext>
            </a:extLst>
          </p:cNvPr>
          <p:cNvSpPr txBox="1"/>
          <p:nvPr/>
        </p:nvSpPr>
        <p:spPr>
          <a:xfrm>
            <a:off x="482081" y="3792358"/>
            <a:ext cx="3715794" cy="252000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normAutofit/>
          </a:bodyPr>
          <a:lstStyle/>
          <a:p>
            <a:r>
              <a:rPr lang="nl-NL" sz="1600" b="1" dirty="0"/>
              <a:t>Leerpunten</a:t>
            </a:r>
          </a:p>
          <a:p>
            <a:endParaRPr lang="nl-NL" sz="1000" dirty="0"/>
          </a:p>
          <a:p>
            <a:r>
              <a:rPr lang="nl-NL" sz="1000" dirty="0"/>
              <a:t>Welke leerpunten zijn relevant voor toekomstige projecten (do’s en </a:t>
            </a:r>
            <a:r>
              <a:rPr lang="nl-NL" sz="1000" dirty="0" err="1"/>
              <a:t>don’ts</a:t>
            </a:r>
            <a:r>
              <a:rPr lang="nl-NL" sz="1000" dirty="0"/>
              <a:t>)?</a:t>
            </a:r>
          </a:p>
          <a:p>
            <a:endParaRPr lang="nl-NL" sz="1000" dirty="0"/>
          </a:p>
          <a:p>
            <a:endParaRPr lang="nl-NL" sz="1000" dirty="0"/>
          </a:p>
          <a:p>
            <a:endParaRPr lang="nl-NL" sz="1000" dirty="0"/>
          </a:p>
          <a:p>
            <a:endParaRPr lang="nl-NL" sz="1000" dirty="0"/>
          </a:p>
          <a:p>
            <a:endParaRPr lang="nl-NL" sz="1000" dirty="0"/>
          </a:p>
          <a:p>
            <a:endParaRPr lang="nl-NL" sz="1000" dirty="0"/>
          </a:p>
          <a:p>
            <a:endParaRPr lang="nl-NL" sz="1000" dirty="0"/>
          </a:p>
        </p:txBody>
      </p:sp>
      <p:sp>
        <p:nvSpPr>
          <p:cNvPr id="10" name="Tekstvak 9">
            <a:extLst>
              <a:ext uri="{FF2B5EF4-FFF2-40B4-BE49-F238E27FC236}">
                <a16:creationId xmlns:a16="http://schemas.microsoft.com/office/drawing/2014/main" id="{1F12BCA3-3536-4FAF-B0BD-68509A2B00B8}"/>
              </a:ext>
            </a:extLst>
          </p:cNvPr>
          <p:cNvSpPr txBox="1"/>
          <p:nvPr/>
        </p:nvSpPr>
        <p:spPr>
          <a:xfrm>
            <a:off x="4278333" y="1207210"/>
            <a:ext cx="3715794" cy="252000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normAutofit/>
          </a:bodyPr>
          <a:lstStyle/>
          <a:p>
            <a:r>
              <a:rPr lang="nl-NL" sz="1600" b="1" dirty="0"/>
              <a:t>Verantwoording opgeleverd eindresultaat</a:t>
            </a:r>
          </a:p>
          <a:p>
            <a:endParaRPr lang="nl-NL" sz="1000" dirty="0"/>
          </a:p>
          <a:p>
            <a:r>
              <a:rPr lang="nl-NL" sz="1000" dirty="0"/>
              <a:t>Welke (deel)resultaten zijn binnen dit project opgeleverd?</a:t>
            </a:r>
          </a:p>
          <a:p>
            <a:endParaRPr lang="nl-NL" sz="1000" dirty="0"/>
          </a:p>
          <a:p>
            <a:r>
              <a:rPr lang="nl-NL" sz="1000" dirty="0"/>
              <a:t>Afbakening: Wat is meer of minder opgeleverd, vergeleken met het initiële projectplan? + reden</a:t>
            </a:r>
          </a:p>
          <a:p>
            <a:endParaRPr lang="nl-NL" sz="1000" dirty="0"/>
          </a:p>
          <a:p>
            <a:r>
              <a:rPr lang="nl-NL" sz="1000" dirty="0"/>
              <a:t>Kwaliteit: is voldaan aan de gestelde eisen aan het eindresultaat? + reden afwijking</a:t>
            </a:r>
          </a:p>
          <a:p>
            <a:endParaRPr lang="nl-NL" sz="1000" dirty="0"/>
          </a:p>
          <a:p>
            <a:endParaRPr lang="nl-NL" sz="1000" dirty="0"/>
          </a:p>
          <a:p>
            <a:endParaRPr lang="nl-NL" sz="1000" dirty="0"/>
          </a:p>
          <a:p>
            <a:endParaRPr lang="nl-NL" sz="1000" dirty="0"/>
          </a:p>
          <a:p>
            <a:endParaRPr lang="nl-NL" sz="1000" dirty="0"/>
          </a:p>
          <a:p>
            <a:endParaRPr lang="nl-NL" sz="1000" dirty="0"/>
          </a:p>
          <a:p>
            <a:endParaRPr lang="nl-NL" sz="1000" dirty="0"/>
          </a:p>
          <a:p>
            <a:endParaRPr lang="nl-NL" sz="1000" dirty="0"/>
          </a:p>
          <a:p>
            <a:endParaRPr lang="nl-NL" sz="1000" dirty="0"/>
          </a:p>
          <a:p>
            <a:endParaRPr lang="nl-NL" sz="1000" dirty="0"/>
          </a:p>
        </p:txBody>
      </p:sp>
      <p:sp>
        <p:nvSpPr>
          <p:cNvPr id="11" name="Tekstvak 10">
            <a:extLst>
              <a:ext uri="{FF2B5EF4-FFF2-40B4-BE49-F238E27FC236}">
                <a16:creationId xmlns:a16="http://schemas.microsoft.com/office/drawing/2014/main" id="{10C2479B-3F24-42C6-8896-F8A6317FAAE2}"/>
              </a:ext>
            </a:extLst>
          </p:cNvPr>
          <p:cNvSpPr txBox="1"/>
          <p:nvPr/>
        </p:nvSpPr>
        <p:spPr>
          <a:xfrm>
            <a:off x="8074585" y="1207210"/>
            <a:ext cx="3715794" cy="252000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normAutofit/>
          </a:bodyPr>
          <a:lstStyle/>
          <a:p>
            <a:r>
              <a:rPr lang="nl-NL" sz="1600" b="1" dirty="0"/>
              <a:t>Verantwoording Budget en tijd</a:t>
            </a:r>
          </a:p>
          <a:p>
            <a:endParaRPr lang="nl-NL" sz="1000" dirty="0"/>
          </a:p>
          <a:p>
            <a:r>
              <a:rPr lang="nl-NL" sz="1000" dirty="0"/>
              <a:t>Budget: Initieel </a:t>
            </a:r>
            <a:r>
              <a:rPr lang="nl-NL" sz="1000" dirty="0" err="1"/>
              <a:t>vs</a:t>
            </a:r>
            <a:r>
              <a:rPr lang="nl-NL" sz="1000" dirty="0"/>
              <a:t> besteed + reden evt. verschil</a:t>
            </a:r>
          </a:p>
          <a:p>
            <a:endParaRPr lang="nl-NL" sz="1000" dirty="0"/>
          </a:p>
          <a:p>
            <a:r>
              <a:rPr lang="nl-NL" sz="1000" dirty="0"/>
              <a:t>Tijd: Initieel </a:t>
            </a:r>
            <a:r>
              <a:rPr lang="nl-NL" sz="1000" dirty="0" err="1"/>
              <a:t>vs</a:t>
            </a:r>
            <a:r>
              <a:rPr lang="nl-NL" sz="1000" dirty="0"/>
              <a:t> werkelijke opleverdatum + reden evt. verschil</a:t>
            </a:r>
          </a:p>
          <a:p>
            <a:endParaRPr lang="nl-NL" sz="1000" dirty="0"/>
          </a:p>
          <a:p>
            <a:endParaRPr lang="nl-NL" sz="1000" dirty="0"/>
          </a:p>
          <a:p>
            <a:endParaRPr lang="nl-NL" sz="1000" dirty="0"/>
          </a:p>
          <a:p>
            <a:endParaRPr lang="nl-NL" sz="1000" dirty="0"/>
          </a:p>
          <a:p>
            <a:endParaRPr lang="nl-NL" sz="1000" dirty="0"/>
          </a:p>
          <a:p>
            <a:endParaRPr lang="nl-NL" sz="1000" dirty="0"/>
          </a:p>
          <a:p>
            <a:endParaRPr lang="nl-NL" sz="1000" dirty="0"/>
          </a:p>
          <a:p>
            <a:endParaRPr lang="nl-NL" sz="1000" dirty="0"/>
          </a:p>
          <a:p>
            <a:endParaRPr lang="nl-NL" sz="1000" dirty="0"/>
          </a:p>
          <a:p>
            <a:endParaRPr lang="nl-NL" sz="1000" dirty="0"/>
          </a:p>
          <a:p>
            <a:endParaRPr lang="nl-NL" sz="1000" dirty="0"/>
          </a:p>
          <a:p>
            <a:endParaRPr lang="nl-NL" sz="1000" dirty="0"/>
          </a:p>
        </p:txBody>
      </p:sp>
      <p:sp>
        <p:nvSpPr>
          <p:cNvPr id="12" name="Tekstvak 11">
            <a:extLst>
              <a:ext uri="{FF2B5EF4-FFF2-40B4-BE49-F238E27FC236}">
                <a16:creationId xmlns:a16="http://schemas.microsoft.com/office/drawing/2014/main" id="{3582E58E-C4E2-457E-8413-A9CE5D2CC0C2}"/>
              </a:ext>
            </a:extLst>
          </p:cNvPr>
          <p:cNvSpPr txBox="1"/>
          <p:nvPr/>
        </p:nvSpPr>
        <p:spPr>
          <a:xfrm>
            <a:off x="4278333" y="3792358"/>
            <a:ext cx="3715794" cy="252000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normAutofit/>
          </a:bodyPr>
          <a:lstStyle/>
          <a:p>
            <a:r>
              <a:rPr lang="nl-NL" sz="1600" b="1" dirty="0"/>
              <a:t>Advies vervolg en openstaande punten</a:t>
            </a:r>
          </a:p>
          <a:p>
            <a:endParaRPr lang="nl-NL" sz="1000" dirty="0"/>
          </a:p>
          <a:p>
            <a:r>
              <a:rPr lang="nl-NL" sz="1000" dirty="0"/>
              <a:t>Welke adviezen zijn er voor de organisatie in het gebruik van het eindresultaat en de verdere borging daarvan?</a:t>
            </a:r>
          </a:p>
          <a:p>
            <a:endParaRPr lang="nl-NL" sz="1000" dirty="0"/>
          </a:p>
          <a:p>
            <a:r>
              <a:rPr lang="nl-NL" sz="1000" dirty="0"/>
              <a:t>Welke openstaande punten zijn er die de organisatie verder moet oppakken?</a:t>
            </a:r>
          </a:p>
          <a:p>
            <a:endParaRPr lang="nl-NL" sz="1000" dirty="0"/>
          </a:p>
          <a:p>
            <a:endParaRPr lang="nl-NL" sz="1000" dirty="0"/>
          </a:p>
          <a:p>
            <a:endParaRPr lang="nl-NL" sz="1000" dirty="0"/>
          </a:p>
          <a:p>
            <a:endParaRPr lang="nl-NL" sz="1000" dirty="0"/>
          </a:p>
          <a:p>
            <a:endParaRPr lang="nl-NL" sz="1000" dirty="0"/>
          </a:p>
          <a:p>
            <a:endParaRPr lang="nl-NL" sz="1000" dirty="0"/>
          </a:p>
          <a:p>
            <a:endParaRPr lang="nl-NL" sz="1000" dirty="0"/>
          </a:p>
          <a:p>
            <a:endParaRPr lang="nl-NL" sz="1000" dirty="0"/>
          </a:p>
        </p:txBody>
      </p:sp>
      <p:sp>
        <p:nvSpPr>
          <p:cNvPr id="13" name="Tekstvak 12">
            <a:extLst>
              <a:ext uri="{FF2B5EF4-FFF2-40B4-BE49-F238E27FC236}">
                <a16:creationId xmlns:a16="http://schemas.microsoft.com/office/drawing/2014/main" id="{DD2D4396-9447-4B17-8867-65DEE57A5AD4}"/>
              </a:ext>
            </a:extLst>
          </p:cNvPr>
          <p:cNvSpPr txBox="1">
            <a:spLocks/>
          </p:cNvSpPr>
          <p:nvPr/>
        </p:nvSpPr>
        <p:spPr>
          <a:xfrm>
            <a:off x="8074585" y="3792358"/>
            <a:ext cx="3715200" cy="252000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normAutofit/>
          </a:bodyPr>
          <a:lstStyle/>
          <a:p>
            <a:r>
              <a:rPr lang="nl-NL" sz="1600" b="1" dirty="0"/>
              <a:t>Acceptatie</a:t>
            </a:r>
          </a:p>
          <a:p>
            <a:endParaRPr lang="nl-NL" sz="1000" dirty="0"/>
          </a:p>
          <a:p>
            <a:r>
              <a:rPr lang="nl-NL" sz="1000" dirty="0"/>
              <a:t>Handtekening voor oplevering project (projectleider):</a:t>
            </a:r>
          </a:p>
          <a:p>
            <a:endParaRPr lang="nl-NL" sz="1000" dirty="0"/>
          </a:p>
          <a:p>
            <a:endParaRPr lang="nl-NL" sz="1000" dirty="0"/>
          </a:p>
          <a:p>
            <a:endParaRPr lang="nl-NL" sz="1000" dirty="0"/>
          </a:p>
          <a:p>
            <a:endParaRPr lang="nl-NL" sz="1000" dirty="0"/>
          </a:p>
          <a:p>
            <a:endParaRPr lang="nl-NL" sz="1000" dirty="0"/>
          </a:p>
          <a:p>
            <a:endParaRPr lang="nl-NL" sz="1000" dirty="0"/>
          </a:p>
          <a:p>
            <a:r>
              <a:rPr lang="nl-NL" sz="1000" dirty="0"/>
              <a:t>Handtekening voor acceptatie project (opdrachtgever):</a:t>
            </a:r>
          </a:p>
          <a:p>
            <a:endParaRPr lang="nl-NL" sz="1000" dirty="0"/>
          </a:p>
          <a:p>
            <a:endParaRPr lang="nl-NL" sz="1000" dirty="0"/>
          </a:p>
          <a:p>
            <a:endParaRPr lang="nl-NL" sz="1000" dirty="0"/>
          </a:p>
          <a:p>
            <a:endParaRPr lang="nl-NL" sz="1000" dirty="0"/>
          </a:p>
          <a:p>
            <a:endParaRPr lang="nl-NL" sz="1000" dirty="0"/>
          </a:p>
          <a:p>
            <a:endParaRPr lang="nl-NL" sz="1000" dirty="0"/>
          </a:p>
          <a:p>
            <a:endParaRPr lang="nl-NL" sz="1000" dirty="0"/>
          </a:p>
          <a:p>
            <a:endParaRPr lang="nl-NL" sz="1000" dirty="0"/>
          </a:p>
          <a:p>
            <a:endParaRPr lang="nl-NL" sz="1000" dirty="0"/>
          </a:p>
          <a:p>
            <a:endParaRPr lang="nl-NL" sz="1000" dirty="0"/>
          </a:p>
          <a:p>
            <a:endParaRPr lang="nl-NL" sz="1000" dirty="0"/>
          </a:p>
        </p:txBody>
      </p:sp>
      <p:sp>
        <p:nvSpPr>
          <p:cNvPr id="14" name="Tekstvak 13">
            <a:extLst>
              <a:ext uri="{FF2B5EF4-FFF2-40B4-BE49-F238E27FC236}">
                <a16:creationId xmlns:a16="http://schemas.microsoft.com/office/drawing/2014/main" id="{0E303952-C615-45C1-9A89-989D0C7F8DAA}"/>
              </a:ext>
            </a:extLst>
          </p:cNvPr>
          <p:cNvSpPr txBox="1"/>
          <p:nvPr/>
        </p:nvSpPr>
        <p:spPr>
          <a:xfrm>
            <a:off x="482081" y="6358523"/>
            <a:ext cx="371579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dirty="0"/>
              <a:t>Versie: &lt;</a:t>
            </a:r>
            <a:r>
              <a:rPr lang="nl-NL" sz="1200" dirty="0" err="1"/>
              <a:t>x.x</a:t>
            </a:r>
            <a:r>
              <a:rPr lang="nl-NL" sz="1200" dirty="0"/>
              <a:t>&gt;</a:t>
            </a:r>
          </a:p>
        </p:txBody>
      </p:sp>
      <p:sp>
        <p:nvSpPr>
          <p:cNvPr id="15" name="Tekstvak 14">
            <a:extLst>
              <a:ext uri="{FF2B5EF4-FFF2-40B4-BE49-F238E27FC236}">
                <a16:creationId xmlns:a16="http://schemas.microsoft.com/office/drawing/2014/main" id="{EDAEFFBF-89AF-4836-9596-367BC70031CF}"/>
              </a:ext>
            </a:extLst>
          </p:cNvPr>
          <p:cNvSpPr txBox="1"/>
          <p:nvPr/>
        </p:nvSpPr>
        <p:spPr>
          <a:xfrm>
            <a:off x="4197875" y="6358524"/>
            <a:ext cx="371579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dirty="0"/>
              <a:t>Datum: &lt;</a:t>
            </a:r>
            <a:r>
              <a:rPr lang="nl-NL" sz="1200" dirty="0" err="1"/>
              <a:t>dd</a:t>
            </a:r>
            <a:r>
              <a:rPr lang="nl-NL" sz="1200" dirty="0"/>
              <a:t>-mm-</a:t>
            </a:r>
            <a:r>
              <a:rPr lang="nl-NL" sz="1200" dirty="0" err="1"/>
              <a:t>jjjj</a:t>
            </a:r>
            <a:r>
              <a:rPr lang="nl-NL" sz="1200" dirty="0"/>
              <a:t>&gt;</a:t>
            </a:r>
          </a:p>
        </p:txBody>
      </p:sp>
      <p:sp>
        <p:nvSpPr>
          <p:cNvPr id="16" name="Tekstvak 15">
            <a:extLst>
              <a:ext uri="{FF2B5EF4-FFF2-40B4-BE49-F238E27FC236}">
                <a16:creationId xmlns:a16="http://schemas.microsoft.com/office/drawing/2014/main" id="{4ED95967-60BC-40F9-B72A-6324B0926951}"/>
              </a:ext>
            </a:extLst>
          </p:cNvPr>
          <p:cNvSpPr txBox="1"/>
          <p:nvPr/>
        </p:nvSpPr>
        <p:spPr>
          <a:xfrm>
            <a:off x="8074585" y="6358524"/>
            <a:ext cx="371579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dirty="0"/>
              <a:t>Auteur: &lt;naam&gt;</a:t>
            </a:r>
          </a:p>
        </p:txBody>
      </p:sp>
      <p:sp>
        <p:nvSpPr>
          <p:cNvPr id="17" name="Tekstvak 16">
            <a:extLst>
              <a:ext uri="{FF2B5EF4-FFF2-40B4-BE49-F238E27FC236}">
                <a16:creationId xmlns:a16="http://schemas.microsoft.com/office/drawing/2014/main" id="{75FB0ED7-BC10-4E30-A8A6-B316631B11E8}"/>
              </a:ext>
            </a:extLst>
          </p:cNvPr>
          <p:cNvSpPr txBox="1"/>
          <p:nvPr/>
        </p:nvSpPr>
        <p:spPr>
          <a:xfrm>
            <a:off x="4238104" y="444756"/>
            <a:ext cx="75120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l-NL" sz="2400" b="1" dirty="0"/>
              <a:t>Eindrapport: &lt;naam project, projectnummer&gt;</a:t>
            </a:r>
          </a:p>
        </p:txBody>
      </p:sp>
      <p:pic>
        <p:nvPicPr>
          <p:cNvPr id="18" name="Picture 2">
            <a:extLst>
              <a:ext uri="{FF2B5EF4-FFF2-40B4-BE49-F238E27FC236}">
                <a16:creationId xmlns:a16="http://schemas.microsoft.com/office/drawing/2014/main" id="{D71F1339-AC51-8D66-7FD1-588784D1304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2081" y="340625"/>
            <a:ext cx="669925" cy="669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05532852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14DCE5FDCE13643BDCC4048531B632C" ma:contentTypeVersion="11" ma:contentTypeDescription="Een nieuw document maken." ma:contentTypeScope="" ma:versionID="625dbc49661f7e9de48f4f750579584a">
  <xsd:schema xmlns:xsd="http://www.w3.org/2001/XMLSchema" xmlns:xs="http://www.w3.org/2001/XMLSchema" xmlns:p="http://schemas.microsoft.com/office/2006/metadata/properties" xmlns:ns2="d1a604c1-c0a7-4e10-bac8-0107d2b7ce93" xmlns:ns3="0e85ac30-5ddb-4528-9af3-1f54d872f036" targetNamespace="http://schemas.microsoft.com/office/2006/metadata/properties" ma:root="true" ma:fieldsID="8f35a1b428fecac6ce39cb0dcdcc3164" ns2:_="" ns3:_="">
    <xsd:import namespace="d1a604c1-c0a7-4e10-bac8-0107d2b7ce93"/>
    <xsd:import namespace="0e85ac30-5ddb-4528-9af3-1f54d872f036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1a604c1-c0a7-4e10-bac8-0107d2b7ce93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Gedeeld met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Gedeeld met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e85ac30-5ddb-4528-9af3-1f54d872f03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B78E3B5-C7D1-45EF-B4D8-B6AC15BF58A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AA39320-631F-406A-A4B2-6281836B0E8B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25FD152A-49FC-40E6-8FC5-A04061E0278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1a604c1-c0a7-4e10-bac8-0107d2b7ce93"/>
    <ds:schemaRef ds:uri="0e85ac30-5ddb-4528-9af3-1f54d872f03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3001</TotalTime>
  <Words>188</Words>
  <Application>Microsoft Office PowerPoint</Application>
  <PresentationFormat>Breedbeeld</PresentationFormat>
  <Paragraphs>83</Paragraphs>
  <Slides>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Kantoorthema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Ed Schouten</dc:creator>
  <cp:lastModifiedBy>Ed Schouten</cp:lastModifiedBy>
  <cp:revision>3</cp:revision>
  <dcterms:created xsi:type="dcterms:W3CDTF">2022-01-12T19:36:09Z</dcterms:created>
  <dcterms:modified xsi:type="dcterms:W3CDTF">2022-06-06T15:14:17Z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0x010100D14DCE5FDCE13643BDCC4048531B632C</vt:lpwstr>
  </property>
</Properties>
</file>